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28" r:id="rId4"/>
  </p:sldMasterIdLst>
  <p:notesMasterIdLst>
    <p:notesMasterId r:id="rId13"/>
  </p:notesMasterIdLst>
  <p:handoutMasterIdLst>
    <p:handoutMasterId r:id="rId14"/>
  </p:handoutMasterIdLst>
  <p:sldIdLst>
    <p:sldId id="283" r:id="rId5"/>
    <p:sldId id="294" r:id="rId6"/>
    <p:sldId id="300" r:id="rId7"/>
    <p:sldId id="301" r:id="rId8"/>
    <p:sldId id="297" r:id="rId9"/>
    <p:sldId id="298" r:id="rId10"/>
    <p:sldId id="299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28E2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5794" autoAdjust="0"/>
  </p:normalViewPr>
  <p:slideViewPr>
    <p:cSldViewPr snapToGrid="0">
      <p:cViewPr varScale="1">
        <p:scale>
          <a:sx n="62" d="100"/>
          <a:sy n="62" d="100"/>
        </p:scale>
        <p:origin x="90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7/6/2021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178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973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235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683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331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063B-DC9B-4346-9744-869EEB14C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66C97-47E3-4702-A57B-0087C1447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5DC2-CDBA-4235-93DE-757D90B7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1C76-AFE7-4CDC-90DF-C0D2E9F9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2D9F9-E70A-4FC2-AF47-D7695115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9638AE-D41C-471E-902C-6DDC9948690E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032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2671-A5BF-4127-B031-BE6A8D34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FAEE8-D077-462F-94B5-A5A120AA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AF79B-8DBC-4EDC-8817-3EED7DFA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D9191-0A7B-4FAA-A316-62A0E57B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5C887-1754-4110-9784-52734A26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305216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7C35A-FD0B-4732-9B4A-81D400569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CC586-CE39-4EDE-9CC6-A6A43A57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064C0-DF0D-454E-BDFB-BE94AF34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049C-2821-4D24-91F9-72F22FEB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997AE-70BD-486C-8AC5-9C3F9DA3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947275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210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74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0272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CA78-4842-49A5-A442-2D43805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9615-9143-43B7-B1A1-308AD0E9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469CC-ECD0-45FA-8FAC-1E852B8E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46A3-11FA-4E0A-9EB7-F617A4C0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BEB1-0AC9-4E7B-AB0C-6A168B1B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13704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FA5C-6CEA-4C6C-907C-6E4E82F7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B59BE-CDE4-48B3-AFC0-AA304109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4AF22-AF77-45F4-B930-A82AC361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A3E70-191B-4E34-9BD5-7D5C89BF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7BC-A634-47AC-BDA3-215DEC4F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310235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0A51-E3DA-4C4F-9AA6-164BE3E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33F05-03A5-4C12-8037-59DD68945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28CC7-209B-4168-B0A3-8947726CE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3ED7B-FD1D-4611-8ED1-7CC2B825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3AC63-2C56-4232-AA3D-7B68EF58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7BB46-9919-4BD3-8BB9-741190C0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79223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59C6-F81C-48B0-A001-C5D65621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C028-24BE-4A51-847C-009A81A5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6B414-9307-4AF8-BC43-99E85FF6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28053-16AA-4CC9-8405-69E11C41F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29C-C8B9-41B8-AFFF-6FE61B12D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7479D-BAF6-4A4B-932B-1B8DEACB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84652-40E1-4978-9F8E-5E7FFA92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FFCE6-7DBB-40BA-92CD-6A3BEFEE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51648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1B9E-26F4-4E64-AAE9-CF3E9CEB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1AA92-74ED-4EEA-AED1-7D8D4B74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DA7CF-60C2-4825-9EA5-8A24475A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67A28-E5E4-4216-A13F-904860C8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3624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D2F2D-855F-4828-97FD-E15B7BC3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9EBA3-174C-4CB9-97CF-F97B850D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BF42F-D9FA-4B14-8409-6319B97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683541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3DF2-0B7A-4887-B5B6-51C84C5A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B451-1C29-4973-B4F7-3C9C7028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35EB5-9F2E-44C0-8B34-F384FB8F5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DE4C-2EF9-4065-961D-DF4D797B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AED4E-3CFB-4A73-BB72-812197FA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094E3-E4A9-4161-9559-FD0DE37F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96C8D0-6CBB-449D-81C0-EBCACD8B8A1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2AD9B6-825E-4199-AEE2-F3F764D655D7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1086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FEE8-89D2-402F-966F-B4E155ED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854D2-D7FB-48E9-82FA-A05730994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D344C-42A3-479F-835E-FBF0EAE65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A22AA-12FD-4555-8944-036F93C9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596B5-E3EA-4896-A36E-FBC29A68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77A13-4A1A-4173-ABDB-5327A3E5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302128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27FA06-6845-4A9D-BB0D-C27EE4617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FC6D-760F-4480-B79F-6FB9C682C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0B663-5077-4EFB-825E-A7499BEC5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8245A-A4A3-496B-B35A-1CBFC8A30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BE2F5-AB65-427B-8EC8-F8AA22F8E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4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3663" r:id="rId15"/>
    <p:sldLayoutId id="2147483667" r:id="rId16"/>
    <p:sldLayoutId id="2147483664" r:id="rId17"/>
    <p:sldLayoutId id="2147483665" r:id="rId18"/>
    <p:sldLayoutId id="2147483666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9" r:id="rId27"/>
    <p:sldLayoutId id="2147483676" r:id="rId28"/>
    <p:sldLayoutId id="2147483680" r:id="rId29"/>
    <p:sldLayoutId id="2147483650" r:id="rId30"/>
    <p:sldLayoutId id="2147483652" r:id="rId31"/>
    <p:sldLayoutId id="2147483653" r:id="rId32"/>
    <p:sldLayoutId id="2147483654" r:id="rId33"/>
    <p:sldLayoutId id="2147483655" r:id="rId34"/>
    <p:sldLayoutId id="2147483677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chemeClr val="bg1">
                <a:lumMod val="95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8328D13-5470-4417-A288-7900C41C99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61696" y="4831821"/>
            <a:ext cx="3458703" cy="997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DSC 640 Project Task 5        by Mary Donovan Martello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43651EB-53B2-40D3-A258-F011078C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2704" y="2544438"/>
            <a:ext cx="7920489" cy="997168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AIRLINE SAFETY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FD546CD-0AA7-4146-857D-34C57697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692" y="3565126"/>
            <a:ext cx="5228799" cy="743404"/>
          </a:xfrm>
        </p:spPr>
        <p:txBody>
          <a:bodyPr>
            <a:noAutofit/>
          </a:bodyPr>
          <a:lstStyle/>
          <a:p>
            <a:r>
              <a:rPr lang="en-US" sz="3200" b="1" dirty="0"/>
              <a:t>Safety Analysis:  ABC Company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864B0B-112E-4FCE-97A3-A5C204A2D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24654" y="440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65F0-03A4-43A0-B023-C720B247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E160B-6611-4F4C-9143-13E94615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B9F74-CFE3-4875-A1EC-2C8EEC3F69B9}"/>
              </a:ext>
            </a:extLst>
          </p:cNvPr>
          <p:cNvSpPr txBox="1"/>
          <p:nvPr/>
        </p:nvSpPr>
        <p:spPr>
          <a:xfrm>
            <a:off x="991892" y="1690688"/>
            <a:ext cx="10515600" cy="304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air travel save for you?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look at the data to help you decide if air travel is for you.</a:t>
            </a: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20A4C7-81B1-4249-9DCF-3701F06CA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4763" y="3166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59998"/>
            <a:ext cx="5901315" cy="833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r>
              <a:rPr lang="en-US" sz="4000" dirty="0"/>
              <a:t>Media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86B75-09F5-4057-8B83-140AFE82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791" y="2036735"/>
            <a:ext cx="8829591" cy="446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D70D1-B599-44EE-9AA4-CCB2A86D057B}"/>
              </a:ext>
            </a:extLst>
          </p:cNvPr>
          <p:cNvSpPr txBox="1"/>
          <p:nvPr/>
        </p:nvSpPr>
        <p:spPr>
          <a:xfrm>
            <a:off x="1645874" y="1284992"/>
            <a:ext cx="796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Auto Crashes are Not News – but Airline Crashes Make News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B5C555-2088-407A-A743-E4AC6255B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8109" y="3115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59998"/>
            <a:ext cx="7786474" cy="833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r>
              <a:rPr lang="en-US" sz="4000" dirty="0"/>
              <a:t>U.S. Airline Safety Record - Excellent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D70D1-B599-44EE-9AA4-CCB2A86D057B}"/>
              </a:ext>
            </a:extLst>
          </p:cNvPr>
          <p:cNvSpPr txBox="1"/>
          <p:nvPr/>
        </p:nvSpPr>
        <p:spPr>
          <a:xfrm>
            <a:off x="2131240" y="2004464"/>
            <a:ext cx="208069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ZERO fatalities from passenger crashes  in 10 of the last 12 years; and only TWO fatalities in the last 12 years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39B74-4FC4-4E08-ABB2-E5F00E9AAB1B}"/>
              </a:ext>
            </a:extLst>
          </p:cNvPr>
          <p:cNvSpPr/>
          <p:nvPr/>
        </p:nvSpPr>
        <p:spPr>
          <a:xfrm>
            <a:off x="359999" y="1365784"/>
            <a:ext cx="18418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D7061-CD54-4BAD-B67F-A483EBBE5B2F}"/>
              </a:ext>
            </a:extLst>
          </p:cNvPr>
          <p:cNvSpPr/>
          <p:nvPr/>
        </p:nvSpPr>
        <p:spPr>
          <a:xfrm>
            <a:off x="4399701" y="5231203"/>
            <a:ext cx="808235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C140D5-C3E1-4EA7-BEE6-678DEC846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990" y="2624782"/>
            <a:ext cx="5400675" cy="3933825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40D47D-C4B2-4A68-B6DD-FC4CF429D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6218" y="366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5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7091"/>
            <a:ext cx="5084618" cy="8406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r>
              <a:rPr lang="en-US" sz="3600" dirty="0"/>
              <a:t>Fatalities DOWN; Use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7DD10-5B92-4D0D-97D3-B13547E1ACA3}"/>
              </a:ext>
            </a:extLst>
          </p:cNvPr>
          <p:cNvSpPr txBox="1"/>
          <p:nvPr/>
        </p:nvSpPr>
        <p:spPr>
          <a:xfrm>
            <a:off x="480447" y="1363851"/>
            <a:ext cx="509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 fatalities are declining as passenger use of air travel increases.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A76D3-1F04-4645-BC42-267923C9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6" y="2493818"/>
            <a:ext cx="5636372" cy="3105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7DF12-3E85-4776-AC64-83EBB529A4D6}"/>
              </a:ext>
            </a:extLst>
          </p:cNvPr>
          <p:cNvSpPr txBox="1"/>
          <p:nvPr/>
        </p:nvSpPr>
        <p:spPr>
          <a:xfrm>
            <a:off x="771360" y="5892581"/>
            <a:ext cx="509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over the past 15 years.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C2E72-9CFE-4A1D-8008-5AE437BBD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433" y="2493818"/>
            <a:ext cx="6349991" cy="330364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DF64F44-F1F5-4E80-95DF-5E835BE63B80}"/>
              </a:ext>
            </a:extLst>
          </p:cNvPr>
          <p:cNvSpPr txBox="1">
            <a:spLocks/>
          </p:cNvSpPr>
          <p:nvPr/>
        </p:nvSpPr>
        <p:spPr>
          <a:xfrm>
            <a:off x="7716983" y="277091"/>
            <a:ext cx="3435925" cy="84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Safety Ratio UP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D15756-D40E-449A-B6B0-7CF708663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9944" y="441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88" y="359999"/>
            <a:ext cx="7987894" cy="11483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r>
              <a:rPr lang="en-US" sz="4000" dirty="0"/>
              <a:t>US Airlines Safer than Foreign Airlines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7DD10-5B92-4D0D-97D3-B13547E1ACA3}"/>
              </a:ext>
            </a:extLst>
          </p:cNvPr>
          <p:cNvSpPr txBox="1"/>
          <p:nvPr/>
        </p:nvSpPr>
        <p:spPr>
          <a:xfrm>
            <a:off x="338688" y="1574487"/>
            <a:ext cx="763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airline fatalities are much higher than US airlines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91A21-7A93-4B33-A393-EDB0C7CA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6" y="2508527"/>
            <a:ext cx="10787834" cy="406401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634300-1FE8-4DBC-97CC-AC7FBD961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300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59998"/>
            <a:ext cx="8629018" cy="833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/>
          <a:p>
            <a:r>
              <a:rPr lang="en-US" sz="4000" dirty="0"/>
              <a:t>Auto Fatality Rate Much Higher than Air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76B82-A413-4D17-9908-1A473279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50" y="1637573"/>
            <a:ext cx="5873858" cy="43602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178F78-584D-4929-8739-C6BD1F350A73}"/>
              </a:ext>
            </a:extLst>
          </p:cNvPr>
          <p:cNvSpPr/>
          <p:nvPr/>
        </p:nvSpPr>
        <p:spPr>
          <a:xfrm>
            <a:off x="1737019" y="1361685"/>
            <a:ext cx="184188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103.4 times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0C0AA6-B3A9-4275-9E64-D3D15A22C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1909" y="353071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AC94AD-D0BC-4476-B0FF-F20293A5F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20" y="2931345"/>
            <a:ext cx="4629616" cy="32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8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F437C-38AB-4BDA-809E-7F2BC7EA02D4}"/>
              </a:ext>
            </a:extLst>
          </p:cNvPr>
          <p:cNvSpPr txBox="1"/>
          <p:nvPr/>
        </p:nvSpPr>
        <p:spPr>
          <a:xfrm>
            <a:off x="8247513" y="3751285"/>
            <a:ext cx="3475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U.S. air travel is safe!  </a:t>
            </a:r>
          </a:p>
          <a:p>
            <a:endParaRPr lang="en-US" sz="2800" dirty="0"/>
          </a:p>
          <a:p>
            <a:r>
              <a:rPr lang="en-US" sz="2800" dirty="0"/>
              <a:t>Book your flight today!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FA915-C209-4134-954B-EAD3E97047EC}"/>
              </a:ext>
            </a:extLst>
          </p:cNvPr>
          <p:cNvSpPr txBox="1"/>
          <p:nvPr/>
        </p:nvSpPr>
        <p:spPr>
          <a:xfrm>
            <a:off x="469310" y="408711"/>
            <a:ext cx="4355024" cy="5916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Foreign airlines are having crashes that create news.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U.S. commercial passenger airlines have an excellent safety record in the past decade.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U.S. commercial passenger airline safety ratios are only improving because air miles and departures are increasing.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 travel is still much safer than auto travel compared on a per mile traveled basis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A44032-0B8A-4832-92EA-BE6C2DE897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1079" y="6812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</Words>
  <Application>Microsoft Office PowerPoint</Application>
  <PresentationFormat>Widescreen</PresentationFormat>
  <Paragraphs>42</Paragraphs>
  <Slides>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Safety Analysis:  ABC Company</vt:lpstr>
      <vt:lpstr>Introduction</vt:lpstr>
      <vt:lpstr>Media Reports</vt:lpstr>
      <vt:lpstr>U.S. Airline Safety Record - Excellent</vt:lpstr>
      <vt:lpstr>Fatalities DOWN; Use UP</vt:lpstr>
      <vt:lpstr>US Airlines Safer than Foreign Airlines</vt:lpstr>
      <vt:lpstr>Auto Fatality Rate Much Higher than Air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2020-06-27T16:47:15Z</dcterms:created>
  <dcterms:modified xsi:type="dcterms:W3CDTF">2021-07-07T00:07:03Z</dcterms:modified>
</cp:coreProperties>
</file>